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D73524-F3C7-4068-B452-A309401FB930}" v="16" dt="2025-01-02T14:04:57.2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66" d="100"/>
          <a:sy n="66" d="100"/>
        </p:scale>
        <p:origin x="53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rine RODIER - Le Nouveau Belier" userId="8d18d86c-7c03-4563-8894-8ee266adb6ca" providerId="ADAL" clId="{1BD73524-F3C7-4068-B452-A309401FB930}"/>
    <pc:docChg chg="undo custSel modSld">
      <pc:chgData name="Perrine RODIER - Le Nouveau Belier" userId="8d18d86c-7c03-4563-8894-8ee266adb6ca" providerId="ADAL" clId="{1BD73524-F3C7-4068-B452-A309401FB930}" dt="2025-01-07T16:44:18.650" v="344" actId="20577"/>
      <pc:docMkLst>
        <pc:docMk/>
      </pc:docMkLst>
      <pc:sldChg chg="addSp delSp modSp mod">
        <pc:chgData name="Perrine RODIER - Le Nouveau Belier" userId="8d18d86c-7c03-4563-8894-8ee266adb6ca" providerId="ADAL" clId="{1BD73524-F3C7-4068-B452-A309401FB930}" dt="2025-01-07T16:41:30.711" v="333" actId="404"/>
        <pc:sldMkLst>
          <pc:docMk/>
          <pc:sldMk cId="2014807226" sldId="256"/>
        </pc:sldMkLst>
        <pc:spChg chg="add mod">
          <ac:chgData name="Perrine RODIER - Le Nouveau Belier" userId="8d18d86c-7c03-4563-8894-8ee266adb6ca" providerId="ADAL" clId="{1BD73524-F3C7-4068-B452-A309401FB930}" dt="2025-01-07T16:41:30.711" v="333" actId="404"/>
          <ac:spMkLst>
            <pc:docMk/>
            <pc:sldMk cId="2014807226" sldId="256"/>
            <ac:spMk id="3" creationId="{16EDE61D-5557-7372-671A-E61579D13B90}"/>
          </ac:spMkLst>
        </pc:spChg>
        <pc:picChg chg="mod">
          <ac:chgData name="Perrine RODIER - Le Nouveau Belier" userId="8d18d86c-7c03-4563-8894-8ee266adb6ca" providerId="ADAL" clId="{1BD73524-F3C7-4068-B452-A309401FB930}" dt="2024-12-31T15:20:15.918" v="23" actId="14100"/>
          <ac:picMkLst>
            <pc:docMk/>
            <pc:sldMk cId="2014807226" sldId="256"/>
            <ac:picMk id="12" creationId="{7D1CDC59-2E88-A9E7-5CAC-1ED3B775FA64}"/>
          </ac:picMkLst>
        </pc:picChg>
        <pc:picChg chg="mod">
          <ac:chgData name="Perrine RODIER - Le Nouveau Belier" userId="8d18d86c-7c03-4563-8894-8ee266adb6ca" providerId="ADAL" clId="{1BD73524-F3C7-4068-B452-A309401FB930}" dt="2024-12-31T15:20:03.572" v="18" actId="14100"/>
          <ac:picMkLst>
            <pc:docMk/>
            <pc:sldMk cId="2014807226" sldId="256"/>
            <ac:picMk id="16" creationId="{781E2EAC-F3EC-4400-BD8C-9F6607306E00}"/>
          </ac:picMkLst>
        </pc:picChg>
        <pc:picChg chg="mod">
          <ac:chgData name="Perrine RODIER - Le Nouveau Belier" userId="8d18d86c-7c03-4563-8894-8ee266adb6ca" providerId="ADAL" clId="{1BD73524-F3C7-4068-B452-A309401FB930}" dt="2025-01-02T14:03:57.067" v="290" actId="14100"/>
          <ac:picMkLst>
            <pc:docMk/>
            <pc:sldMk cId="2014807226" sldId="256"/>
            <ac:picMk id="18" creationId="{22F5A3D2-83BD-D234-330D-51D1A860ADB4}"/>
          </ac:picMkLst>
        </pc:picChg>
        <pc:picChg chg="mod">
          <ac:chgData name="Perrine RODIER - Le Nouveau Belier" userId="8d18d86c-7c03-4563-8894-8ee266adb6ca" providerId="ADAL" clId="{1BD73524-F3C7-4068-B452-A309401FB930}" dt="2024-12-31T15:19:50.569" v="11" actId="1076"/>
          <ac:picMkLst>
            <pc:docMk/>
            <pc:sldMk cId="2014807226" sldId="256"/>
            <ac:picMk id="24" creationId="{C9833BCA-116F-B550-9A5C-A583C991A67B}"/>
          </ac:picMkLst>
        </pc:picChg>
        <pc:picChg chg="mod">
          <ac:chgData name="Perrine RODIER - Le Nouveau Belier" userId="8d18d86c-7c03-4563-8894-8ee266adb6ca" providerId="ADAL" clId="{1BD73524-F3C7-4068-B452-A309401FB930}" dt="2024-12-31T15:20:10.120" v="21" actId="14100"/>
          <ac:picMkLst>
            <pc:docMk/>
            <pc:sldMk cId="2014807226" sldId="256"/>
            <ac:picMk id="26" creationId="{2C01CDED-18C1-37C4-6BAE-26211DACA50F}"/>
          </ac:picMkLst>
        </pc:picChg>
        <pc:picChg chg="mod">
          <ac:chgData name="Perrine RODIER - Le Nouveau Belier" userId="8d18d86c-7c03-4563-8894-8ee266adb6ca" providerId="ADAL" clId="{1BD73524-F3C7-4068-B452-A309401FB930}" dt="2024-12-31T15:20:21.602" v="25" actId="14100"/>
          <ac:picMkLst>
            <pc:docMk/>
            <pc:sldMk cId="2014807226" sldId="256"/>
            <ac:picMk id="30" creationId="{653DB44B-9248-21C8-4BC2-5F352990D78D}"/>
          </ac:picMkLst>
        </pc:picChg>
      </pc:sldChg>
      <pc:sldChg chg="addSp delSp modSp mod">
        <pc:chgData name="Perrine RODIER - Le Nouveau Belier" userId="8d18d86c-7c03-4563-8894-8ee266adb6ca" providerId="ADAL" clId="{1BD73524-F3C7-4068-B452-A309401FB930}" dt="2025-01-07T16:42:57.988" v="337" actId="948"/>
        <pc:sldMkLst>
          <pc:docMk/>
          <pc:sldMk cId="3206585378" sldId="257"/>
        </pc:sldMkLst>
        <pc:spChg chg="add mod">
          <ac:chgData name="Perrine RODIER - Le Nouveau Belier" userId="8d18d86c-7c03-4563-8894-8ee266adb6ca" providerId="ADAL" clId="{1BD73524-F3C7-4068-B452-A309401FB930}" dt="2025-01-07T16:42:57.988" v="337" actId="948"/>
          <ac:spMkLst>
            <pc:docMk/>
            <pc:sldMk cId="3206585378" sldId="257"/>
            <ac:spMk id="4" creationId="{B6BA3D7B-DC20-5D28-EC5E-45D37F716C9D}"/>
          </ac:spMkLst>
        </pc:spChg>
        <pc:picChg chg="add mod ord">
          <ac:chgData name="Perrine RODIER - Le Nouveau Belier" userId="8d18d86c-7c03-4563-8894-8ee266adb6ca" providerId="ADAL" clId="{1BD73524-F3C7-4068-B452-A309401FB930}" dt="2024-12-31T16:14:19.893" v="152" actId="1076"/>
          <ac:picMkLst>
            <pc:docMk/>
            <pc:sldMk cId="3206585378" sldId="257"/>
            <ac:picMk id="6" creationId="{CED1CF0D-5D98-5AC7-4FAA-CC788FDFFA1C}"/>
          </ac:picMkLst>
        </pc:picChg>
        <pc:picChg chg="add mod">
          <ac:chgData name="Perrine RODIER - Le Nouveau Belier" userId="8d18d86c-7c03-4563-8894-8ee266adb6ca" providerId="ADAL" clId="{1BD73524-F3C7-4068-B452-A309401FB930}" dt="2024-12-31T16:14:21.940" v="153" actId="1076"/>
          <ac:picMkLst>
            <pc:docMk/>
            <pc:sldMk cId="3206585378" sldId="257"/>
            <ac:picMk id="8" creationId="{67E19220-F607-1ECC-B29E-6B1483A6B1DA}"/>
          </ac:picMkLst>
        </pc:picChg>
        <pc:picChg chg="add mod">
          <ac:chgData name="Perrine RODIER - Le Nouveau Belier" userId="8d18d86c-7c03-4563-8894-8ee266adb6ca" providerId="ADAL" clId="{1BD73524-F3C7-4068-B452-A309401FB930}" dt="2024-12-31T16:14:04.425" v="146" actId="1037"/>
          <ac:picMkLst>
            <pc:docMk/>
            <pc:sldMk cId="3206585378" sldId="257"/>
            <ac:picMk id="10" creationId="{2B1F2897-7E53-28FB-2A49-B0456C837DBC}"/>
          </ac:picMkLst>
        </pc:picChg>
        <pc:picChg chg="add mod">
          <ac:chgData name="Perrine RODIER - Le Nouveau Belier" userId="8d18d86c-7c03-4563-8894-8ee266adb6ca" providerId="ADAL" clId="{1BD73524-F3C7-4068-B452-A309401FB930}" dt="2024-12-31T16:14:00.467" v="134" actId="1037"/>
          <ac:picMkLst>
            <pc:docMk/>
            <pc:sldMk cId="3206585378" sldId="257"/>
            <ac:picMk id="12" creationId="{34E3B8FA-56E0-8E8E-D5BB-0DE877044FBD}"/>
          </ac:picMkLst>
        </pc:picChg>
        <pc:picChg chg="add mod">
          <ac:chgData name="Perrine RODIER - Le Nouveau Belier" userId="8d18d86c-7c03-4563-8894-8ee266adb6ca" providerId="ADAL" clId="{1BD73524-F3C7-4068-B452-A309401FB930}" dt="2024-12-31T16:14:26.401" v="155" actId="1036"/>
          <ac:picMkLst>
            <pc:docMk/>
            <pc:sldMk cId="3206585378" sldId="257"/>
            <ac:picMk id="14" creationId="{004E289C-47D7-73DF-7CF4-C29A232D782B}"/>
          </ac:picMkLst>
        </pc:picChg>
        <pc:picChg chg="add mod modCrop">
          <ac:chgData name="Perrine RODIER - Le Nouveau Belier" userId="8d18d86c-7c03-4563-8894-8ee266adb6ca" providerId="ADAL" clId="{1BD73524-F3C7-4068-B452-A309401FB930}" dt="2024-12-31T16:13:54.006" v="117" actId="1037"/>
          <ac:picMkLst>
            <pc:docMk/>
            <pc:sldMk cId="3206585378" sldId="257"/>
            <ac:picMk id="16" creationId="{176A5471-F4A8-0E0D-B042-42EF643C8909}"/>
          </ac:picMkLst>
        </pc:picChg>
        <pc:picChg chg="add mod">
          <ac:chgData name="Perrine RODIER - Le Nouveau Belier" userId="8d18d86c-7c03-4563-8894-8ee266adb6ca" providerId="ADAL" clId="{1BD73524-F3C7-4068-B452-A309401FB930}" dt="2024-12-31T16:13:47.393" v="99" actId="14100"/>
          <ac:picMkLst>
            <pc:docMk/>
            <pc:sldMk cId="3206585378" sldId="257"/>
            <ac:picMk id="18" creationId="{00524139-A976-C603-9DAE-1206FA74A6DE}"/>
          </ac:picMkLst>
        </pc:picChg>
      </pc:sldChg>
      <pc:sldChg chg="addSp delSp modSp mod">
        <pc:chgData name="Perrine RODIER - Le Nouveau Belier" userId="8d18d86c-7c03-4563-8894-8ee266adb6ca" providerId="ADAL" clId="{1BD73524-F3C7-4068-B452-A309401FB930}" dt="2025-01-07T16:44:18.650" v="344" actId="20577"/>
        <pc:sldMkLst>
          <pc:docMk/>
          <pc:sldMk cId="246037002" sldId="258"/>
        </pc:sldMkLst>
        <pc:spChg chg="add mod">
          <ac:chgData name="Perrine RODIER - Le Nouveau Belier" userId="8d18d86c-7c03-4563-8894-8ee266adb6ca" providerId="ADAL" clId="{1BD73524-F3C7-4068-B452-A309401FB930}" dt="2024-12-31T16:19:28.927" v="209" actId="164"/>
          <ac:spMkLst>
            <pc:docMk/>
            <pc:sldMk cId="246037002" sldId="258"/>
            <ac:spMk id="14" creationId="{AE6D88FD-48B8-35C6-4335-E0F775EC4368}"/>
          </ac:spMkLst>
        </pc:spChg>
        <pc:spChg chg="add mod">
          <ac:chgData name="Perrine RODIER - Le Nouveau Belier" userId="8d18d86c-7c03-4563-8894-8ee266adb6ca" providerId="ADAL" clId="{1BD73524-F3C7-4068-B452-A309401FB930}" dt="2025-01-07T16:44:18.650" v="344" actId="20577"/>
          <ac:spMkLst>
            <pc:docMk/>
            <pc:sldMk cId="246037002" sldId="258"/>
            <ac:spMk id="17" creationId="{5D23E155-0067-C64C-61AC-D901C19679B1}"/>
          </ac:spMkLst>
        </pc:spChg>
        <pc:grpChg chg="add mod ord">
          <ac:chgData name="Perrine RODIER - Le Nouveau Belier" userId="8d18d86c-7c03-4563-8894-8ee266adb6ca" providerId="ADAL" clId="{1BD73524-F3C7-4068-B452-A309401FB930}" dt="2024-12-31T16:20:33.559" v="245" actId="1035"/>
          <ac:grpSpMkLst>
            <pc:docMk/>
            <pc:sldMk cId="246037002" sldId="258"/>
            <ac:grpSpMk id="15" creationId="{155B5F5F-E247-F2D7-C54F-5ECBCB76CB43}"/>
          </ac:grpSpMkLst>
        </pc:grpChg>
        <pc:picChg chg="add mod">
          <ac:chgData name="Perrine RODIER - Le Nouveau Belier" userId="8d18d86c-7c03-4563-8894-8ee266adb6ca" providerId="ADAL" clId="{1BD73524-F3C7-4068-B452-A309401FB930}" dt="2024-12-31T16:20:33.559" v="245" actId="1035"/>
          <ac:picMkLst>
            <pc:docMk/>
            <pc:sldMk cId="246037002" sldId="258"/>
            <ac:picMk id="4" creationId="{0B734F51-9935-8E40-0263-52937F5D2C87}"/>
          </ac:picMkLst>
        </pc:picChg>
        <pc:picChg chg="add mod">
          <ac:chgData name="Perrine RODIER - Le Nouveau Belier" userId="8d18d86c-7c03-4563-8894-8ee266adb6ca" providerId="ADAL" clId="{1BD73524-F3C7-4068-B452-A309401FB930}" dt="2024-12-31T16:20:38.842" v="259" actId="1036"/>
          <ac:picMkLst>
            <pc:docMk/>
            <pc:sldMk cId="246037002" sldId="258"/>
            <ac:picMk id="6" creationId="{106EA475-5B54-3D8A-C4AB-E41E0405A5E8}"/>
          </ac:picMkLst>
        </pc:picChg>
        <pc:picChg chg="add mod">
          <ac:chgData name="Perrine RODIER - Le Nouveau Belier" userId="8d18d86c-7c03-4563-8894-8ee266adb6ca" providerId="ADAL" clId="{1BD73524-F3C7-4068-B452-A309401FB930}" dt="2024-12-31T16:20:46.386" v="282" actId="1036"/>
          <ac:picMkLst>
            <pc:docMk/>
            <pc:sldMk cId="246037002" sldId="258"/>
            <ac:picMk id="7" creationId="{EA09457C-B1CF-90ED-E09F-A0CE67E8C3D5}"/>
          </ac:picMkLst>
        </pc:picChg>
        <pc:picChg chg="add mod">
          <ac:chgData name="Perrine RODIER - Le Nouveau Belier" userId="8d18d86c-7c03-4563-8894-8ee266adb6ca" providerId="ADAL" clId="{1BD73524-F3C7-4068-B452-A309401FB930}" dt="2024-12-31T16:20:38.842" v="259" actId="1036"/>
          <ac:picMkLst>
            <pc:docMk/>
            <pc:sldMk cId="246037002" sldId="258"/>
            <ac:picMk id="8" creationId="{68BF56A8-7B6E-8EDE-75C1-EDFE18B1A1CC}"/>
          </ac:picMkLst>
        </pc:picChg>
        <pc:picChg chg="add mod ord">
          <ac:chgData name="Perrine RODIER - Le Nouveau Belier" userId="8d18d86c-7c03-4563-8894-8ee266adb6ca" providerId="ADAL" clId="{1BD73524-F3C7-4068-B452-A309401FB930}" dt="2024-12-31T16:20:42.282" v="272" actId="1036"/>
          <ac:picMkLst>
            <pc:docMk/>
            <pc:sldMk cId="246037002" sldId="258"/>
            <ac:picMk id="9" creationId="{F3691EA2-2F75-BDEA-3064-D4E3CEF6FC82}"/>
          </ac:picMkLst>
        </pc:picChg>
        <pc:picChg chg="add mod">
          <ac:chgData name="Perrine RODIER - Le Nouveau Belier" userId="8d18d86c-7c03-4563-8894-8ee266adb6ca" providerId="ADAL" clId="{1BD73524-F3C7-4068-B452-A309401FB930}" dt="2024-12-31T16:20:54.337" v="284" actId="14100"/>
          <ac:picMkLst>
            <pc:docMk/>
            <pc:sldMk cId="246037002" sldId="258"/>
            <ac:picMk id="11" creationId="{D2AD0E21-D0F8-A5A7-1D85-C1CB1FA71594}"/>
          </ac:picMkLst>
        </pc:picChg>
        <pc:picChg chg="add mod modCrop">
          <ac:chgData name="Perrine RODIER - Le Nouveau Belier" userId="8d18d86c-7c03-4563-8894-8ee266adb6ca" providerId="ADAL" clId="{1BD73524-F3C7-4068-B452-A309401FB930}" dt="2024-12-31T16:19:28.927" v="209" actId="164"/>
          <ac:picMkLst>
            <pc:docMk/>
            <pc:sldMk cId="246037002" sldId="258"/>
            <ac:picMk id="13" creationId="{7B0A327F-94E6-F1DA-2C39-7E200CC9333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34BBCE-D540-6799-F929-49B19745A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F9F4377-3AEE-3CAD-989B-B62639EE0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E4CC76-143F-1C3E-3DD5-49C165634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08CE-9E97-4D68-978E-961920D8451F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716142D-B086-5B0B-F99D-262BE4639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9928DA7-D50B-1022-EC79-902828BD0E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578B0-F4BA-4D50-A913-9894AF15D2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3309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F051F3-DDD3-9E4B-1F62-56F40477B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D2BBBD-3CB5-A346-276C-A8E68C606A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2E187B-F2F5-166D-85C3-D9C165084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08CE-9E97-4D68-978E-961920D8451F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E49AC6-3082-6EE1-F709-3C6EC262A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7CCAAF-66D0-1FF0-D328-D4E3BE815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578B0-F4BA-4D50-A913-9894AF15D2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4057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35071C0-56C6-143D-7C2C-E7099DB03E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3E5B2F0-CD2A-CFA3-31C0-FB1C6B992F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F22BA74-F641-2DB0-9ED6-842D280DB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08CE-9E97-4D68-978E-961920D8451F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0369088-46EC-1EA0-5EAE-D61EAD965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C3DFE6-9377-5A70-949D-B67CC3B08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578B0-F4BA-4D50-A913-9894AF15D2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3102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9AAA5B-C737-7467-D7E5-F102018537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932B724-443F-14EE-907A-6CCC03118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F1E806D-15C8-CCDE-44EF-763D15E0A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08CE-9E97-4D68-978E-961920D8451F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8E80A0A-556A-4159-1527-617A4569D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9BE0A4-4173-3BFF-18CA-C809D32EE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578B0-F4BA-4D50-A913-9894AF15D2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8908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EC35F3-F5D8-8FE1-0C26-3954E9AAC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63C227F-A29A-1EE0-16B1-5F9B049B3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2000781-B254-9F1A-FEF4-A0651C09B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08CE-9E97-4D68-978E-961920D8451F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81FF721-B736-D5A8-384A-492769884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713131-1BA6-C9B1-9B42-74D951D28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578B0-F4BA-4D50-A913-9894AF15D2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0382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DD2640-F39F-523E-94DB-FECD06935D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664BA8C-B20C-D76D-D5D7-0FCCB6E216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3201F6E-E2F2-7F1A-F4F5-57A6B32E20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B447021-7DD5-4D2A-B563-49DBE9727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08CE-9E97-4D68-978E-961920D8451F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DDD5381-A1C8-B39C-4478-69D4DF34B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B42B078-5914-5402-FC53-61FECBCC2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578B0-F4BA-4D50-A913-9894AF15D2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1481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804BB2-447C-741A-7908-3D6E28384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C624053-C860-BF78-B542-D5BC8E3A97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58E7679-D928-88A9-4E54-9B8F10381A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E926D4A-21C6-F4B9-9635-13DD4A4992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0BFF7FF-F9CC-5870-E4EE-792D19CB4C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FF0C3DD-6151-0E98-BD37-5AFCE9EA0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08CE-9E97-4D68-978E-961920D8451F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AB6131C-3467-7F69-6612-AE95261ADC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D5F5EA7-5E7F-F78C-2323-9F711153D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578B0-F4BA-4D50-A913-9894AF15D2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3804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CE1A98-F19F-9826-1E8C-F6C921448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5EB0F87-5523-E076-5B83-817CB171D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08CE-9E97-4D68-978E-961920D8451F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8C83619-A27C-FBB8-C654-828FA73A6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FFD38E8-FBE3-0A2C-FC9B-A8742374F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578B0-F4BA-4D50-A913-9894AF15D2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8443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975F944-E801-5B2F-06AD-97F5557AF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08CE-9E97-4D68-978E-961920D8451F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FAFB718-0F50-3C1D-80DA-A830961BB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B083F39-B78C-E43E-7BA3-F9DE64E7B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578B0-F4BA-4D50-A913-9894AF15D2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40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B8DAD7-9868-CDBA-DDAA-26C554ED1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B61785D-DCCB-D394-0F75-85938662F6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A4516B3-DC8F-0EAB-0BE4-30E764E8E3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E8B94C4-62ED-7A2E-8C5B-236945264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08CE-9E97-4D68-978E-961920D8451F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6045F21-EAB1-2A62-7AC5-B9EAE2EFE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34F6069-F0FD-3A6B-4DF9-DF24D8CDC3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578B0-F4BA-4D50-A913-9894AF15D2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3200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6FA0AA-7809-F77E-FDC1-EF5C032EE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AC004FC-4E9B-BA36-07CE-1CD2F86BE8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66D4D35-4C71-CC54-5423-956C344F15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B57AB42-910D-DFF7-EAC9-4FBB1466A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F08CE-9E97-4D68-978E-961920D8451F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441B26F-1F1F-C1A4-0677-F742998CD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09951D4-B268-3A51-1840-52F78B7B5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578B0-F4BA-4D50-A913-9894AF15D2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1160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3EDB442-4163-76D9-9774-9644A2FA6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2244F05-99DA-1416-8BA7-C9BC22B141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F9F2D3D-9A82-42D7-8442-64C6D41745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F08CE-9E97-4D68-978E-961920D8451F}" type="datetimeFigureOut">
              <a:rPr lang="fr-FR" smtClean="0"/>
              <a:t>07/01/2025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AE92AA-BBD1-7548-810C-B43DE15F62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51A02C-3897-2668-4497-956556199F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578B0-F4BA-4D50-A913-9894AF15D2B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3081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>
            <a:extLst>
              <a:ext uri="{FF2B5EF4-FFF2-40B4-BE49-F238E27FC236}">
                <a16:creationId xmlns:a16="http://schemas.microsoft.com/office/drawing/2014/main" id="{22F5A3D2-83BD-D234-330D-51D1A860A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6330" y="4321233"/>
            <a:ext cx="1530933" cy="234238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781E2EAC-F3EC-4400-BD8C-9F6607306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2748" y="4119758"/>
            <a:ext cx="1957766" cy="272665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7D1CDC59-2E88-A9E7-5CAC-1ED3B775FA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6906" y="4216841"/>
            <a:ext cx="1838781" cy="2641159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9833BCA-116F-B550-9A5C-A583C991A6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74" y="4216841"/>
            <a:ext cx="1567213" cy="2641159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2C01CDED-18C1-37C4-6BAE-26211DACA5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53510" y="4373344"/>
            <a:ext cx="1623396" cy="2376276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653DB44B-9248-21C8-4BC2-5F352990D7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22949" y="4358019"/>
            <a:ext cx="1623395" cy="2298414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6EDE61D-5557-7372-671A-E61579D13B90}"/>
              </a:ext>
            </a:extLst>
          </p:cNvPr>
          <p:cNvSpPr txBox="1"/>
          <p:nvPr/>
        </p:nvSpPr>
        <p:spPr>
          <a:xfrm>
            <a:off x="302301" y="163370"/>
            <a:ext cx="11587397" cy="43788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i="1" u="sng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Les chocolats de préparation (de pâques)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000" i="1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 </a:t>
            </a:r>
            <a:endParaRPr lang="fr-FR" sz="7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800" b="1" i="1" kern="100" dirty="0">
                <a:effectLst/>
                <a:latin typeface="Cambria" panose="020405030504060302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Faites fondre les cœurs</a:t>
            </a:r>
            <a:endParaRPr lang="fr-F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800" i="1" kern="100" dirty="0">
                <a:effectLst/>
                <a:latin typeface="Cambria" panose="020405030504060302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Choisir les meilleurs chocolats de préparation pour sublimer vos</a:t>
            </a:r>
            <a:endParaRPr lang="fr-F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800" i="1" kern="100" dirty="0">
                <a:effectLst/>
                <a:latin typeface="Cambria" panose="020405030504060302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créations, croyez en nos experts, ce n’est pas du gâteau !</a:t>
            </a:r>
            <a:endParaRPr lang="fr-F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800" i="1" kern="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fr-F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b="1" i="1" kern="0" dirty="0">
                <a:solidFill>
                  <a:srgbClr val="000000"/>
                </a:solidFill>
                <a:latin typeface="Cambria" panose="02040503050406030204" pitchFamily="18" charset="0"/>
                <a:ea typeface="Aptos" panose="020B0004020202020204" pitchFamily="34" charset="0"/>
                <a:cs typeface="Calibri" panose="020F0502020204030204" pitchFamily="34" charset="0"/>
              </a:rPr>
              <a:t>OU</a:t>
            </a:r>
          </a:p>
          <a:p>
            <a:pPr algn="ctr"/>
            <a:r>
              <a:rPr lang="fr-FR" sz="1800" b="1" i="1" kern="100" dirty="0">
                <a:effectLst/>
                <a:latin typeface="Cambria" panose="020405030504060302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La fève du samedi soir</a:t>
            </a:r>
            <a:endParaRPr lang="fr-F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800" i="1" kern="100" dirty="0">
                <a:effectLst/>
                <a:latin typeface="Cambria" panose="020405030504060302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Nos experts se sont encore démenés pour vous préparer une sélection à croquer…</a:t>
            </a:r>
            <a:endParaRPr lang="fr-F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800" b="1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800" b="1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1- Chocolat blanc 28% Callebaut, 10 kg </a:t>
            </a:r>
            <a:r>
              <a:rPr lang="fr-FR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 157265 </a:t>
            </a: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 Chocolat au lait 35% Cacao Barry, 5 kg </a:t>
            </a:r>
            <a:r>
              <a:rPr lang="fr-FR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 177536</a:t>
            </a: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3– Fèves de chocolat au lait 40% Valrhona, 3 kg </a:t>
            </a:r>
            <a:r>
              <a:rPr lang="fr-FR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 168429 </a:t>
            </a: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4– Chocolat noir 55% Metro Chef, 10 kg </a:t>
            </a:r>
            <a:r>
              <a:rPr lang="fr-FR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 217736</a:t>
            </a: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5– Fèves de chocolat noir 70% Valrhona, 3 kg </a:t>
            </a:r>
            <a:r>
              <a:rPr lang="fr-FR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 168421 </a:t>
            </a: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6– Chocolat blanc 30% Metro Chef, 5 kg </a:t>
            </a:r>
            <a:r>
              <a:rPr lang="fr-FR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 247537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807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B6BA3D7B-DC20-5D28-EC5E-45D37F716C9D}"/>
              </a:ext>
            </a:extLst>
          </p:cNvPr>
          <p:cNvSpPr txBox="1"/>
          <p:nvPr/>
        </p:nvSpPr>
        <p:spPr>
          <a:xfrm>
            <a:off x="254833" y="0"/>
            <a:ext cx="11737298" cy="46010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2800" i="1" u="sng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Les légumes de printemps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1800" i="1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7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800" b="1" i="1" kern="100" dirty="0">
                <a:effectLst/>
                <a:latin typeface="Cambria" panose="020405030504060302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La botte secrète !</a:t>
            </a:r>
            <a:endParaRPr lang="fr-F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800" i="1" kern="100" dirty="0">
                <a:effectLst/>
                <a:latin typeface="Cambria" panose="020405030504060302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Avec notre sélection de légumes de saison,</a:t>
            </a:r>
            <a:endParaRPr lang="fr-F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800" i="1" kern="100" dirty="0">
                <a:effectLst/>
                <a:latin typeface="Cambria" panose="020405030504060302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pas besoin de se prendre le chou pour régaler vos clients.</a:t>
            </a:r>
            <a:endParaRPr lang="fr-F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800" i="1" kern="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fr-F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b="1" i="1" kern="0" dirty="0">
                <a:solidFill>
                  <a:srgbClr val="000000"/>
                </a:solidFill>
                <a:latin typeface="Cambria" panose="02040503050406030204" pitchFamily="18" charset="0"/>
                <a:ea typeface="Aptos" panose="020B0004020202020204" pitchFamily="34" charset="0"/>
                <a:cs typeface="Calibri" panose="020F0502020204030204" pitchFamily="34" charset="0"/>
              </a:rPr>
              <a:t>OU</a:t>
            </a:r>
          </a:p>
          <a:p>
            <a:pPr algn="ctr"/>
            <a:r>
              <a:rPr lang="fr-FR" sz="1800" b="1" i="1" kern="100" dirty="0">
                <a:effectLst/>
                <a:latin typeface="Cambria" panose="020405030504060302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Cultivez votre différence</a:t>
            </a:r>
            <a:endParaRPr lang="fr-F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800" i="1" kern="100" dirty="0">
                <a:effectLst/>
                <a:latin typeface="Cambria" panose="020405030504060302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Démarquez-vous avec la sélection de légumes de saison de nos experts.</a:t>
            </a:r>
            <a:endParaRPr lang="fr-F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800" b="1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800" b="1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1- Radis multicolores </a:t>
            </a:r>
            <a:r>
              <a:rPr lang="fr-FR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 711649 </a:t>
            </a: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 Carottes de couleurs </a:t>
            </a:r>
            <a:r>
              <a:rPr lang="fr-FR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 701265 </a:t>
            </a: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3– Blettes en botte, 1kg, Catégorie 1 Origine France </a:t>
            </a:r>
            <a:r>
              <a:rPr lang="fr-FR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 93423 </a:t>
            </a: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4– Mini poireaux botte, </a:t>
            </a:r>
            <a:r>
              <a:rPr lang="fr-FR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 702941 </a:t>
            </a: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5– Oignons </a:t>
            </a:r>
            <a:r>
              <a:rPr lang="fr-FR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cebettes</a:t>
            </a: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botte, 170g, Égypte </a:t>
            </a:r>
            <a:r>
              <a:rPr lang="fr-FR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 760089 </a:t>
            </a: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6– Asperges </a:t>
            </a:r>
            <a:r>
              <a:rPr lang="fr-FR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 50732 – 10136 </a:t>
            </a: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7– Artichauts </a:t>
            </a:r>
            <a:r>
              <a:rPr lang="fr-FR" sz="18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Calico</a:t>
            </a: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</a:t>
            </a:r>
            <a:r>
              <a:rPr lang="fr-FR" sz="20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711344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8" name="Image 7" descr="Une image contenant légume, asperge, produits, nourriture&#10;&#10;Description générée automatiquement">
            <a:extLst>
              <a:ext uri="{FF2B5EF4-FFF2-40B4-BE49-F238E27FC236}">
                <a16:creationId xmlns:a16="http://schemas.microsoft.com/office/drawing/2014/main" id="{67E19220-F607-1ECC-B29E-6B1483A6B1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4849" y="4557667"/>
            <a:ext cx="1725508" cy="2379298"/>
          </a:xfrm>
          <a:prstGeom prst="rect">
            <a:avLst/>
          </a:prstGeom>
        </p:spPr>
      </p:pic>
      <p:pic>
        <p:nvPicPr>
          <p:cNvPr id="10" name="Image 9" descr="Une image contenant légume, Légume-feuille, chou, Légumes crucifères&#10;&#10;Description générée automatiquement">
            <a:extLst>
              <a:ext uri="{FF2B5EF4-FFF2-40B4-BE49-F238E27FC236}">
                <a16:creationId xmlns:a16="http://schemas.microsoft.com/office/drawing/2014/main" id="{2B1F2897-7E53-28FB-2A49-B0456C837D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690" y="4620512"/>
            <a:ext cx="1917721" cy="1917721"/>
          </a:xfrm>
          <a:prstGeom prst="rect">
            <a:avLst/>
          </a:prstGeom>
        </p:spPr>
      </p:pic>
      <p:pic>
        <p:nvPicPr>
          <p:cNvPr id="12" name="Image 11" descr="Une image contenant légume, produits, légume racine, Légume-feuille&#10;&#10;Description générée automatiquement">
            <a:extLst>
              <a:ext uri="{FF2B5EF4-FFF2-40B4-BE49-F238E27FC236}">
                <a16:creationId xmlns:a16="http://schemas.microsoft.com/office/drawing/2014/main" id="{34E3B8FA-56E0-8E8E-D5BB-0DE877044F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2547" y="4498636"/>
            <a:ext cx="1903466" cy="2284160"/>
          </a:xfrm>
          <a:prstGeom prst="rect">
            <a:avLst/>
          </a:prstGeom>
        </p:spPr>
      </p:pic>
      <p:pic>
        <p:nvPicPr>
          <p:cNvPr id="14" name="Image 13" descr="Une image contenant légume, produits, légume racine, Végétalisme&#10;&#10;Description générée automatiquement">
            <a:extLst>
              <a:ext uri="{FF2B5EF4-FFF2-40B4-BE49-F238E27FC236}">
                <a16:creationId xmlns:a16="http://schemas.microsoft.com/office/drawing/2014/main" id="{004E289C-47D7-73DF-7CF4-C29A232D782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574" y="4636339"/>
            <a:ext cx="2309746" cy="2125555"/>
          </a:xfrm>
          <a:prstGeom prst="rect">
            <a:avLst/>
          </a:prstGeom>
        </p:spPr>
      </p:pic>
      <p:pic>
        <p:nvPicPr>
          <p:cNvPr id="16" name="Image 15" descr="Une image contenant légume&#10;&#10;Description générée automatiquement">
            <a:extLst>
              <a:ext uri="{FF2B5EF4-FFF2-40B4-BE49-F238E27FC236}">
                <a16:creationId xmlns:a16="http://schemas.microsoft.com/office/drawing/2014/main" id="{176A5471-F4A8-0E0D-B042-42EF643C89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81" r="12196"/>
          <a:stretch/>
        </p:blipFill>
        <p:spPr>
          <a:xfrm>
            <a:off x="1567194" y="4507703"/>
            <a:ext cx="1607034" cy="2352099"/>
          </a:xfrm>
          <a:prstGeom prst="rect">
            <a:avLst/>
          </a:prstGeom>
        </p:spPr>
      </p:pic>
      <p:pic>
        <p:nvPicPr>
          <p:cNvPr id="18" name="Image 17" descr="Une image contenant légume, radis, produits, légume racine&#10;&#10;Description générée automatiquement">
            <a:extLst>
              <a:ext uri="{FF2B5EF4-FFF2-40B4-BE49-F238E27FC236}">
                <a16:creationId xmlns:a16="http://schemas.microsoft.com/office/drawing/2014/main" id="{00524139-A976-C603-9DAE-1206FA74A6D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9" y="4583282"/>
            <a:ext cx="1617103" cy="2003648"/>
          </a:xfrm>
          <a:prstGeom prst="rect">
            <a:avLst/>
          </a:prstGeom>
        </p:spPr>
      </p:pic>
      <p:pic>
        <p:nvPicPr>
          <p:cNvPr id="6" name="Image 5" descr="Une image contenant légume, artichaut, nourriture, Aliments naturels&#10;&#10;Description générée automatiquement">
            <a:extLst>
              <a:ext uri="{FF2B5EF4-FFF2-40B4-BE49-F238E27FC236}">
                <a16:creationId xmlns:a16="http://schemas.microsoft.com/office/drawing/2014/main" id="{CED1CF0D-5D98-5AC7-4FAA-CC788FDFFA1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1383" y="4590892"/>
            <a:ext cx="1903466" cy="231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585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e 14">
            <a:extLst>
              <a:ext uri="{FF2B5EF4-FFF2-40B4-BE49-F238E27FC236}">
                <a16:creationId xmlns:a16="http://schemas.microsoft.com/office/drawing/2014/main" id="{155B5F5F-E247-F2D7-C54F-5ECBCB76CB43}"/>
              </a:ext>
            </a:extLst>
          </p:cNvPr>
          <p:cNvGrpSpPr/>
          <p:nvPr/>
        </p:nvGrpSpPr>
        <p:grpSpPr>
          <a:xfrm>
            <a:off x="0" y="3853263"/>
            <a:ext cx="3848100" cy="2984655"/>
            <a:chOff x="0" y="3670383"/>
            <a:chExt cx="3848100" cy="2984655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7B0A327F-94E6-F1DA-2C39-7E200CC933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/>
            <a:stretch/>
          </p:blipFill>
          <p:spPr>
            <a:xfrm>
              <a:off x="0" y="3670383"/>
              <a:ext cx="3848100" cy="2916344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E6D88FD-48B8-35C6-4335-E0F775EC4368}"/>
                </a:ext>
              </a:extLst>
            </p:cNvPr>
            <p:cNvSpPr/>
            <p:nvPr/>
          </p:nvSpPr>
          <p:spPr>
            <a:xfrm>
              <a:off x="1036308" y="4527294"/>
              <a:ext cx="2811791" cy="21277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9" name="Image 8" descr="Une image contenant meubles, table à pied central, table, guéridon&#10;&#10;Description générée automatiquement">
            <a:extLst>
              <a:ext uri="{FF2B5EF4-FFF2-40B4-BE49-F238E27FC236}">
                <a16:creationId xmlns:a16="http://schemas.microsoft.com/office/drawing/2014/main" id="{F3691EA2-2F75-BDEA-3064-D4E3CEF6F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0977" y="4903976"/>
            <a:ext cx="1528236" cy="1926591"/>
          </a:xfrm>
          <a:prstGeom prst="rect">
            <a:avLst/>
          </a:prstGeom>
        </p:spPr>
      </p:pic>
      <p:pic>
        <p:nvPicPr>
          <p:cNvPr id="4" name="Image 3" descr="Une image contenant nourriture, grill, métal, barbecue&#10;&#10;Description générée automatiquement">
            <a:extLst>
              <a:ext uri="{FF2B5EF4-FFF2-40B4-BE49-F238E27FC236}">
                <a16:creationId xmlns:a16="http://schemas.microsoft.com/office/drawing/2014/main" id="{0B734F51-9935-8E40-0263-52937F5D2C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1264" y="4843017"/>
            <a:ext cx="2346325" cy="1926590"/>
          </a:xfrm>
          <a:prstGeom prst="rect">
            <a:avLst/>
          </a:prstGeom>
        </p:spPr>
      </p:pic>
      <p:pic>
        <p:nvPicPr>
          <p:cNvPr id="6" name="Image 5" descr="Une image contenant meubles, chaise, Accoudoir, sol&#10;&#10;Description générée automatiquement">
            <a:extLst>
              <a:ext uri="{FF2B5EF4-FFF2-40B4-BE49-F238E27FC236}">
                <a16:creationId xmlns:a16="http://schemas.microsoft.com/office/drawing/2014/main" id="{106EA475-5B54-3D8A-C4AB-E41E0405A5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88985" y="5085953"/>
            <a:ext cx="3848100" cy="1751965"/>
          </a:xfrm>
          <a:prstGeom prst="rect">
            <a:avLst/>
          </a:prstGeom>
        </p:spPr>
      </p:pic>
      <p:pic>
        <p:nvPicPr>
          <p:cNvPr id="7" name="Image 6" descr="Une image contenant meubles, chaise, Accoudoir&#10;&#10;Description générée automatiquement">
            <a:extLst>
              <a:ext uri="{FF2B5EF4-FFF2-40B4-BE49-F238E27FC236}">
                <a16:creationId xmlns:a16="http://schemas.microsoft.com/office/drawing/2014/main" id="{EA09457C-B1CF-90ED-E09F-A0CE67E8C3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44543" y="4538583"/>
            <a:ext cx="1285875" cy="2314575"/>
          </a:xfrm>
          <a:prstGeom prst="rect">
            <a:avLst/>
          </a:prstGeom>
        </p:spPr>
      </p:pic>
      <p:pic>
        <p:nvPicPr>
          <p:cNvPr id="8" name="Image 7" descr="Une image contenant meubles, chaise&#10;&#10;Description générée automatiquement">
            <a:extLst>
              <a:ext uri="{FF2B5EF4-FFF2-40B4-BE49-F238E27FC236}">
                <a16:creationId xmlns:a16="http://schemas.microsoft.com/office/drawing/2014/main" id="{68BF56A8-7B6E-8EDE-75C1-EDFE18B1A1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1169" y="4844525"/>
            <a:ext cx="1492021" cy="195556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2AD0E21-D0F8-A5A7-1D85-C1CB1FA715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04450" y="0"/>
            <a:ext cx="1159223" cy="1920240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5D23E155-0067-C64C-61AC-D901C19679B1}"/>
              </a:ext>
            </a:extLst>
          </p:cNvPr>
          <p:cNvSpPr txBox="1"/>
          <p:nvPr/>
        </p:nvSpPr>
        <p:spPr>
          <a:xfrm>
            <a:off x="0" y="-272229"/>
            <a:ext cx="11830418" cy="4452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fr-FR" sz="2800" i="1" u="sng" kern="100" dirty="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Les nouveautés mobilier de Terrasse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fr-FR" sz="1800" b="1" i="1" kern="100" dirty="0">
              <a:effectLst/>
              <a:latin typeface="Cambria" panose="020405030504060302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endParaRPr lang="fr-FR" b="1" i="1" kern="100" dirty="0">
              <a:latin typeface="Cambria" panose="020405030504060302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800" b="1" i="1" kern="100" dirty="0">
                <a:effectLst/>
                <a:latin typeface="Cambria" panose="020405030504060302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Changez d’ère</a:t>
            </a:r>
            <a:endParaRPr lang="fr-F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800" i="1" kern="0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Chaud devant ! Notre nouvelle collection de mobiliers de terrasse est de sortie. </a:t>
            </a:r>
            <a:endParaRPr lang="fr-FR" i="1" kern="100" dirty="0">
              <a:solidFill>
                <a:srgbClr val="000000"/>
              </a:solidFill>
              <a:latin typeface="Aptos" panose="020B00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fr-FR" sz="1800" b="1" kern="100">
              <a:effectLst/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fr-FR" sz="1800" b="1" kern="100">
                <a:effectLst/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1- Table Gloria, METRO Professional, pied en fonte, plateau en pierre frittée et cerclage doré, dim. : H. 74 x Ø 60 cm, poids : 22,5 kg </a:t>
            </a:r>
            <a:r>
              <a:rPr lang="fr-FR" sz="12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 303441 </a:t>
            </a:r>
            <a:r>
              <a:rPr lang="fr-FR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2- Chaise Pigalle, METRO Professional, structure en aluminium et polyéthylène tressé, poids : 3,9 kg, rouge </a:t>
            </a:r>
            <a:r>
              <a:rPr lang="fr-FR" sz="12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 308549 </a:t>
            </a:r>
            <a:r>
              <a:rPr lang="fr-FR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3–Fauteuil </a:t>
            </a:r>
            <a:r>
              <a:rPr lang="fr-FR" sz="12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Licato</a:t>
            </a:r>
            <a:r>
              <a:rPr lang="fr-FR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METRO Professional, structure en acier, polypropylène tressé, poids : 4,5 kg, vert olive </a:t>
            </a:r>
            <a:r>
              <a:rPr lang="fr-FR" sz="12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</a:t>
            </a:r>
            <a:r>
              <a:rPr lang="fr-FR" sz="14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308557 </a:t>
            </a:r>
            <a:r>
              <a:rPr lang="fr-FR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4–Set Honey, METRO Professional, structure en acier, coussins polyester traités Téflon®. Composé de : 2 fauteuils 1 place dim. : H. 79 x L. 72 x P. 82 cm, 1 table basse plateau en céramique dim. : H. 40 x L. 60 x P. 60 cm. Poids : 36 kg, vert. </a:t>
            </a:r>
            <a:r>
              <a:rPr lang="fr-FR" sz="12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</a:t>
            </a:r>
            <a:r>
              <a:rPr lang="fr-FR" sz="14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303436 </a:t>
            </a:r>
            <a:r>
              <a:rPr lang="fr-FR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5–Parasol Roma look bois, METRO Professional, structure aluminium, toile polyester traitée Téflon® 250 g/m², UV 50+, inclinable, housse en polyester 180g/m² inclus, dim. : 300 x 300 cm, poids : 24,4 kg, beige. </a:t>
            </a:r>
            <a:r>
              <a:rPr lang="fr-FR" sz="12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</a:t>
            </a:r>
            <a:r>
              <a:rPr lang="fr-FR" sz="1400" kern="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308577 </a:t>
            </a:r>
            <a:r>
              <a:rPr lang="fr-FR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6- Barbecue </a:t>
            </a:r>
            <a:r>
              <a:rPr lang="fr-FR" sz="1200" kern="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Nagado</a:t>
            </a:r>
            <a:r>
              <a:rPr lang="fr-FR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METRO Professional, structure en céramique, chariot 4 roues en acier, charbon de bois, housse de protection, dim. totale : H. 127 x L. 145 x P. 91 cm, dim. grille de cuisson : Ø 57 cm, poids : 144,5 kg </a:t>
            </a:r>
            <a:r>
              <a:rPr lang="fr-FR" sz="12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 180156 </a:t>
            </a:r>
            <a:r>
              <a:rPr lang="fr-FR" sz="12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7- Lampe Retro, METRO Professional, aluminium, tactile. LED blanc chaud à intensité variable. Rechargeable. Temps de charge batterie : 4-5 h. Autonomie : 10 à 48 h selon intensité. IP54. 190 lm. Fonction mémoire. Utilisation à l'intérieur et à l'extérieur. 2 pcs de câble de charge USB de 1m de long inclus, chargeur USB Type-C non inclus. Dim. : Ø 13,5 cm. H. 32 cm. Poids : 0,8 kg. Vendu par 2. Noir. </a:t>
            </a:r>
            <a:r>
              <a:rPr lang="fr-FR" sz="1200" b="1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Réf. : 278520</a:t>
            </a:r>
            <a:endParaRPr lang="fr-FR" sz="1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370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01c1476e-3236-4add-9655-bdfbec32e949}" enabled="1" method="Privileged" siteId="{64322308-09a9-47a3-8c1c-b82871d60568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667</Words>
  <Application>Microsoft Office PowerPoint</Application>
  <PresentationFormat>Grand écran</PresentationFormat>
  <Paragraphs>34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Aptos</vt:lpstr>
      <vt:lpstr>Arial</vt:lpstr>
      <vt:lpstr>Calibri</vt:lpstr>
      <vt:lpstr>Calibri Light</vt:lpstr>
      <vt:lpstr>Cambria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You, Victoria</dc:creator>
  <cp:lastModifiedBy>Perrine RODIER - Le Nouveau Belier</cp:lastModifiedBy>
  <cp:revision>4</cp:revision>
  <dcterms:created xsi:type="dcterms:W3CDTF">2024-12-02T13:05:28Z</dcterms:created>
  <dcterms:modified xsi:type="dcterms:W3CDTF">2025-01-07T16:44:20Z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HeaderText">
    <vt:lpwstr>Restricted, for internal users only!</vt:lpwstr>
  </property>
</Properties>
</file>